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74" r:id="rId5"/>
    <p:sldId id="261" r:id="rId6"/>
    <p:sldId id="275" r:id="rId7"/>
    <p:sldId id="262" r:id="rId8"/>
    <p:sldId id="276" r:id="rId9"/>
    <p:sldId id="263" r:id="rId10"/>
    <p:sldId id="264" r:id="rId11"/>
    <p:sldId id="265" r:id="rId12"/>
    <p:sldId id="267" r:id="rId13"/>
    <p:sldId id="268" r:id="rId14"/>
    <p:sldId id="270" r:id="rId15"/>
    <p:sldId id="271" r:id="rId16"/>
    <p:sldId id="273" r:id="rId17"/>
    <p:sldId id="269" r:id="rId18"/>
  </p:sldIdLst>
  <p:sldSz cx="9144000" cy="6858000" type="screen4x3"/>
  <p:notesSz cx="6858000" cy="9144000"/>
  <p:embeddedFontLst>
    <p:embeddedFont>
      <p:font typeface="Trebuchet MS" pitchFamily="34" charset="0"/>
      <p:regular r:id="rId20"/>
      <p:bold r:id="rId21"/>
      <p:italic r:id="rId22"/>
      <p:boldItalic r:id="rId23"/>
    </p:embeddedFont>
    <p:embeddedFont>
      <p:font typeface="LilyUPC" pitchFamily="34" charset="-34"/>
      <p:regular r:id="rId24"/>
      <p:bold r:id="rId25"/>
      <p:italic r:id="rId26"/>
      <p:boldItalic r:id="rId27"/>
    </p:embeddedFon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メイリオ" pitchFamily="50" charset="-128"/>
      <p:regular r:id="rId32"/>
      <p:bold r:id="rId33"/>
      <p:italic r:id="rId34"/>
      <p:boldItalic r:id="rId35"/>
    </p:embeddedFont>
    <p:embeddedFont>
      <p:font typeface="HGP創英ﾌﾟﾚｾﾞﾝｽEB" pitchFamily="18" charset="-128"/>
      <p:regular r:id="rId36"/>
    </p:embeddedFont>
    <p:embeddedFont>
      <p:font typeface="Snap ITC" pitchFamily="82" charset="0"/>
      <p:regular r:id="rId37"/>
    </p:embeddedFont>
    <p:embeddedFont>
      <p:font typeface="HG創英角ﾎﾟｯﾌﾟ体" pitchFamily="49" charset="-128"/>
      <p:regular r:id="rId38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5FA"/>
    <a:srgbClr val="FFFF99"/>
    <a:srgbClr val="FFFFE5"/>
    <a:srgbClr val="FFFFCC"/>
    <a:srgbClr val="FF33CC"/>
    <a:srgbClr val="FFABE9"/>
    <a:srgbClr val="FFB19F"/>
    <a:srgbClr val="FF8F75"/>
    <a:srgbClr val="385D8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E0F25-A3B5-40C5-98E7-24285C049464}" type="datetimeFigureOut">
              <a:rPr kumimoji="1" lang="ja-JP" altLang="en-US" smtClean="0"/>
              <a:pPr/>
              <a:t>2011/11/16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0F5F22-FAE5-4FE7-81E7-7D8D32B783D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F5F22-FAE5-4FE7-81E7-7D8D32B783DB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F5F22-FAE5-4FE7-81E7-7D8D32B783DB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F5F22-FAE5-4FE7-81E7-7D8D32B783DB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F5F22-FAE5-4FE7-81E7-7D8D32B783DB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F5F22-FAE5-4FE7-81E7-7D8D32B783DB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F5F22-FAE5-4FE7-81E7-7D8D32B783DB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F5F22-FAE5-4FE7-81E7-7D8D32B783DB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F5F22-FAE5-4FE7-81E7-7D8D32B783DB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F5F22-FAE5-4FE7-81E7-7D8D32B783DB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50D11D-8F6B-4467-A0D0-6A95244E424D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F5F22-FAE5-4FE7-81E7-7D8D32B783DB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F5F22-FAE5-4FE7-81E7-7D8D32B783DB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F5F22-FAE5-4FE7-81E7-7D8D32B783DB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F5F22-FAE5-4FE7-81E7-7D8D32B783DB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F5F22-FAE5-4FE7-81E7-7D8D32B783DB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F5F22-FAE5-4FE7-81E7-7D8D32B783DB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F5F22-FAE5-4FE7-81E7-7D8D32B783DB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BB479-5A32-4AA5-83E1-C626882209C1}" type="datetimeFigureOut">
              <a:rPr kumimoji="1" lang="ja-JP" altLang="en-US" smtClean="0"/>
              <a:pPr/>
              <a:t>2011/11/16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6FF4E-72BD-43AF-8777-C30503820AF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BB479-5A32-4AA5-83E1-C626882209C1}" type="datetimeFigureOut">
              <a:rPr kumimoji="1" lang="ja-JP" altLang="en-US" smtClean="0"/>
              <a:pPr/>
              <a:t>2011/11/16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6FF4E-72BD-43AF-8777-C30503820AF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BB479-5A32-4AA5-83E1-C626882209C1}" type="datetimeFigureOut">
              <a:rPr kumimoji="1" lang="ja-JP" altLang="en-US" smtClean="0"/>
              <a:pPr/>
              <a:t>2011/11/16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6FF4E-72BD-43AF-8777-C30503820AF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D438AF-86F6-4826-9AE6-5DC71C1633D9}" type="datetimeFigureOut">
              <a:rPr lang="ja-JP" altLang="en-US" smtClean="0"/>
              <a:pPr>
                <a:defRPr/>
              </a:pPr>
              <a:t>2011/11/16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04D85D-2B83-4D47-92A9-70013756F9DF}" type="slidenum">
              <a:rPr lang="ja-JP" altLang="en-US" smtClean="0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BB479-5A32-4AA5-83E1-C626882209C1}" type="datetimeFigureOut">
              <a:rPr kumimoji="1" lang="ja-JP" altLang="en-US" smtClean="0"/>
              <a:pPr/>
              <a:t>2011/11/16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6FF4E-72BD-43AF-8777-C30503820AF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BB479-5A32-4AA5-83E1-C626882209C1}" type="datetimeFigureOut">
              <a:rPr kumimoji="1" lang="ja-JP" altLang="en-US" smtClean="0"/>
              <a:pPr/>
              <a:t>2011/11/16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6FF4E-72BD-43AF-8777-C30503820AF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BB479-5A32-4AA5-83E1-C626882209C1}" type="datetimeFigureOut">
              <a:rPr kumimoji="1" lang="ja-JP" altLang="en-US" smtClean="0"/>
              <a:pPr/>
              <a:t>2011/11/16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6FF4E-72BD-43AF-8777-C30503820AF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BB479-5A32-4AA5-83E1-C626882209C1}" type="datetimeFigureOut">
              <a:rPr kumimoji="1" lang="ja-JP" altLang="en-US" smtClean="0"/>
              <a:pPr/>
              <a:t>2011/11/16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6FF4E-72BD-43AF-8777-C30503820AF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BB479-5A32-4AA5-83E1-C626882209C1}" type="datetimeFigureOut">
              <a:rPr kumimoji="1" lang="ja-JP" altLang="en-US" smtClean="0"/>
              <a:pPr/>
              <a:t>2011/11/16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6FF4E-72BD-43AF-8777-C30503820AF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BB479-5A32-4AA5-83E1-C626882209C1}" type="datetimeFigureOut">
              <a:rPr kumimoji="1" lang="ja-JP" altLang="en-US" smtClean="0"/>
              <a:pPr/>
              <a:t>2011/11/16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6FF4E-72BD-43AF-8777-C30503820AF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BB479-5A32-4AA5-83E1-C626882209C1}" type="datetimeFigureOut">
              <a:rPr kumimoji="1" lang="ja-JP" altLang="en-US" smtClean="0"/>
              <a:pPr/>
              <a:t>2011/11/16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6FF4E-72BD-43AF-8777-C30503820AF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BB479-5A32-4AA5-83E1-C626882209C1}" type="datetimeFigureOut">
              <a:rPr kumimoji="1" lang="ja-JP" altLang="en-US" smtClean="0"/>
              <a:pPr/>
              <a:t>2011/11/16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6FF4E-72BD-43AF-8777-C30503820AF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BB479-5A32-4AA5-83E1-C626882209C1}" type="datetimeFigureOut">
              <a:rPr kumimoji="1" lang="ja-JP" altLang="en-US" smtClean="0"/>
              <a:pPr/>
              <a:t>2011/11/16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6FF4E-72BD-43AF-8777-C30503820AF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348880"/>
            <a:ext cx="84296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テキスト ボックス 15"/>
          <p:cNvSpPr txBox="1"/>
          <p:nvPr/>
        </p:nvSpPr>
        <p:spPr>
          <a:xfrm>
            <a:off x="1043608" y="3212976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schemeClr val="bg1">
                    <a:lumMod val="85000"/>
                  </a:schemeClr>
                </a:solidFill>
                <a:latin typeface="Trebuchet MS" pitchFamily="34" charset="0"/>
                <a:cs typeface="LilyUPC" pitchFamily="34" charset="-34"/>
              </a:rPr>
              <a:t>become successful JS programmer!</a:t>
            </a:r>
            <a:endParaRPr lang="ja-JP" altLang="en-US" sz="3200" dirty="0" smtClean="0">
              <a:solidFill>
                <a:schemeClr val="bg1">
                  <a:lumMod val="85000"/>
                </a:schemeClr>
              </a:solidFill>
              <a:latin typeface="Trebuchet MS" pitchFamily="34" charset="0"/>
              <a:cs typeface="LilyUPC" pitchFamily="34" charset="-34"/>
            </a:endParaRPr>
          </a:p>
          <a:p>
            <a:pPr algn="ctr"/>
            <a:endParaRPr kumimoji="1" lang="ja-JP" altLang="en-US" sz="3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051720" y="5949280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3200" dirty="0" smtClean="0">
                <a:solidFill>
                  <a:schemeClr val="bg1">
                    <a:lumMod val="85000"/>
                  </a:schemeClr>
                </a:solidFill>
                <a:latin typeface="Trebuchet MS" pitchFamily="34" charset="0"/>
                <a:cs typeface="LilyUPC" pitchFamily="34" charset="-34"/>
              </a:rPr>
              <a:t>Yosuke HASEGAWA</a:t>
            </a:r>
            <a:endParaRPr lang="ja-JP" altLang="en-US" sz="3200" dirty="0" smtClean="0">
              <a:solidFill>
                <a:schemeClr val="bg1">
                  <a:lumMod val="85000"/>
                </a:schemeClr>
              </a:solidFill>
              <a:latin typeface="Trebuchet MS" pitchFamily="34" charset="0"/>
              <a:cs typeface="Lily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692696"/>
            <a:ext cx="9144000" cy="864096"/>
          </a:xfrm>
          <a:prstGeom prst="rect">
            <a:avLst/>
          </a:prstGeom>
          <a:solidFill>
            <a:srgbClr val="F0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55576" y="836712"/>
            <a:ext cx="63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dirty="0" smtClean="0"/>
              <a:t>$( </a:t>
            </a:r>
            <a:r>
              <a:rPr kumimoji="1" lang="en-US" altLang="ja-JP" sz="3600" dirty="0" smtClean="0">
                <a:solidFill>
                  <a:schemeClr val="tx2">
                    <a:lumMod val="75000"/>
                  </a:schemeClr>
                </a:solidFill>
              </a:rPr>
              <a:t>"#</a:t>
            </a:r>
            <a:r>
              <a:rPr kumimoji="1" lang="en-US" altLang="ja-JP" sz="3600" dirty="0" err="1" smtClean="0">
                <a:solidFill>
                  <a:schemeClr val="tx2">
                    <a:lumMod val="75000"/>
                  </a:schemeClr>
                </a:solidFill>
              </a:rPr>
              <a:t>amachang</a:t>
            </a:r>
            <a:r>
              <a:rPr kumimoji="1" lang="en-US" altLang="ja-JP" sz="3600" dirty="0" smtClean="0">
                <a:solidFill>
                  <a:schemeClr val="tx2">
                    <a:lumMod val="75000"/>
                  </a:schemeClr>
                </a:solidFill>
              </a:rPr>
              <a:t>"</a:t>
            </a:r>
            <a:r>
              <a:rPr kumimoji="1" lang="en-US" altLang="ja-JP" sz="3600" dirty="0" smtClean="0"/>
              <a:t> ).</a:t>
            </a:r>
            <a:r>
              <a:rPr kumimoji="1" lang="en-US" altLang="ja-JP" sz="3600" dirty="0" err="1" smtClean="0"/>
              <a:t>attr</a:t>
            </a:r>
            <a:r>
              <a:rPr kumimoji="1" lang="en-US" altLang="ja-JP" sz="3600" dirty="0" smtClean="0"/>
              <a:t>( </a:t>
            </a:r>
            <a:r>
              <a:rPr kumimoji="1" lang="en-US" altLang="ja-JP" sz="3600" dirty="0" smtClean="0">
                <a:solidFill>
                  <a:schemeClr val="tx2">
                    <a:lumMod val="75000"/>
                  </a:schemeClr>
                </a:solidFill>
              </a:rPr>
              <a:t>"how?"</a:t>
            </a:r>
            <a:r>
              <a:rPr kumimoji="1" lang="en-US" altLang="ja-JP" sz="3600" dirty="0" smtClean="0"/>
              <a:t> ); </a:t>
            </a:r>
            <a:endParaRPr kumimoji="1" lang="ja-JP" altLang="en-US" sz="3600" dirty="0">
              <a:solidFill>
                <a:srgbClr val="00B05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628799"/>
            <a:ext cx="5472608" cy="5193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5436096" y="3356992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gal-</a:t>
            </a:r>
            <a:r>
              <a:rPr kumimoji="1" lang="en-US" altLang="ja-JP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moji</a:t>
            </a:r>
            <a:endParaRPr kumimoji="1" lang="ja-JP" alt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2708920"/>
            <a:ext cx="9144000" cy="864096"/>
          </a:xfrm>
          <a:prstGeom prst="rect">
            <a:avLst/>
          </a:prstGeom>
          <a:solidFill>
            <a:srgbClr val="F0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-36512" y="2780928"/>
            <a:ext cx="63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dirty="0" smtClean="0"/>
              <a:t>require( </a:t>
            </a:r>
            <a:r>
              <a:rPr kumimoji="1" lang="en-US" altLang="ja-JP" sz="3600" dirty="0" smtClean="0">
                <a:solidFill>
                  <a:schemeClr val="tx2">
                    <a:lumMod val="75000"/>
                  </a:schemeClr>
                </a:solidFill>
              </a:rPr>
              <a:t>"gal-</a:t>
            </a:r>
            <a:r>
              <a:rPr kumimoji="1" lang="en-US" altLang="ja-JP" sz="3600" dirty="0" err="1" smtClean="0">
                <a:solidFill>
                  <a:schemeClr val="tx2">
                    <a:lumMod val="75000"/>
                  </a:schemeClr>
                </a:solidFill>
              </a:rPr>
              <a:t>moji</a:t>
            </a:r>
            <a:r>
              <a:rPr kumimoji="1" lang="en-US" altLang="ja-JP" sz="3600" dirty="0" smtClean="0">
                <a:solidFill>
                  <a:schemeClr val="tx2">
                    <a:lumMod val="75000"/>
                  </a:schemeClr>
                </a:solidFill>
              </a:rPr>
              <a:t>"</a:t>
            </a:r>
            <a:r>
              <a:rPr kumimoji="1" lang="en-US" altLang="ja-JP" sz="3600" dirty="0" smtClean="0"/>
              <a:t> ); </a:t>
            </a:r>
            <a:endParaRPr kumimoji="1" lang="ja-JP" altLang="en-US" sz="3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ABE9"/>
            </a:gs>
            <a:gs pos="30000">
              <a:srgbClr val="FF33CC"/>
            </a:gs>
            <a:gs pos="70000">
              <a:srgbClr val="FF33CC"/>
            </a:gs>
            <a:gs pos="100000">
              <a:srgbClr val="FFABE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円/楕円 27"/>
          <p:cNvSpPr/>
          <p:nvPr/>
        </p:nvSpPr>
        <p:spPr>
          <a:xfrm>
            <a:off x="3923928" y="2492896"/>
            <a:ext cx="1224136" cy="1224136"/>
          </a:xfrm>
          <a:prstGeom prst="ellipse">
            <a:avLst/>
          </a:prstGeom>
          <a:solidFill>
            <a:srgbClr val="FFFFCC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7452320" y="1628800"/>
            <a:ext cx="1368152" cy="1368152"/>
          </a:xfrm>
          <a:prstGeom prst="ellipse">
            <a:avLst/>
          </a:prstGeom>
          <a:solidFill>
            <a:srgbClr val="FFFFCC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2843808" y="3140968"/>
            <a:ext cx="1152128" cy="1224136"/>
          </a:xfrm>
          <a:prstGeom prst="ellipse">
            <a:avLst/>
          </a:prstGeom>
          <a:solidFill>
            <a:srgbClr val="FFFFCC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1979712" y="2420888"/>
            <a:ext cx="1152128" cy="1224136"/>
          </a:xfrm>
          <a:prstGeom prst="ellipse">
            <a:avLst/>
          </a:prstGeom>
          <a:solidFill>
            <a:srgbClr val="FFFFCC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6660232" y="3284984"/>
            <a:ext cx="1152128" cy="1224136"/>
          </a:xfrm>
          <a:prstGeom prst="ellipse">
            <a:avLst/>
          </a:prstGeom>
          <a:solidFill>
            <a:srgbClr val="FFFFCC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249289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600" dirty="0" smtClean="0">
                <a:ln w="76200">
                  <a:solidFill>
                    <a:schemeClr val="bg2">
                      <a:lumMod val="50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Snap ITC" pitchFamily="82" charset="0"/>
              </a:rPr>
              <a:t>gal-moji.js</a:t>
            </a:r>
            <a:endParaRPr kumimoji="1" lang="ja-JP" altLang="en-US" sz="9600" dirty="0">
              <a:ln w="76200">
                <a:solidFill>
                  <a:schemeClr val="bg2">
                    <a:lumMod val="50000"/>
                  </a:schemeClr>
                </a:solidFill>
              </a:ln>
              <a:blipFill>
                <a:blip r:embed="rId3"/>
                <a:tile tx="0" ty="0" sx="100000" sy="100000" flip="none" algn="tl"/>
              </a:blipFill>
              <a:effectLst>
                <a:glow rad="228600">
                  <a:schemeClr val="bg1">
                    <a:alpha val="40000"/>
                  </a:schemeClr>
                </a:glow>
              </a:effectLst>
              <a:latin typeface="Snap ITC" pitchFamily="82" charset="0"/>
            </a:endParaRPr>
          </a:p>
        </p:txBody>
      </p:sp>
      <p:sp>
        <p:nvSpPr>
          <p:cNvPr id="6" name="星 4 5"/>
          <p:cNvSpPr/>
          <p:nvPr/>
        </p:nvSpPr>
        <p:spPr>
          <a:xfrm>
            <a:off x="1004971" y="2559638"/>
            <a:ext cx="1080120" cy="864096"/>
          </a:xfrm>
          <a:prstGeom prst="star4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星 4 6"/>
          <p:cNvSpPr/>
          <p:nvPr/>
        </p:nvSpPr>
        <p:spPr>
          <a:xfrm rot="403926">
            <a:off x="6181934" y="2636912"/>
            <a:ext cx="1080120" cy="864096"/>
          </a:xfrm>
          <a:prstGeom prst="star4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星 4 7"/>
          <p:cNvSpPr/>
          <p:nvPr/>
        </p:nvSpPr>
        <p:spPr>
          <a:xfrm rot="20813897">
            <a:off x="7503836" y="2616420"/>
            <a:ext cx="1080120" cy="864096"/>
          </a:xfrm>
          <a:prstGeom prst="star4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星 4 8"/>
          <p:cNvSpPr/>
          <p:nvPr/>
        </p:nvSpPr>
        <p:spPr>
          <a:xfrm>
            <a:off x="5109427" y="3501008"/>
            <a:ext cx="1080120" cy="864096"/>
          </a:xfrm>
          <a:prstGeom prst="star4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星 4 9"/>
          <p:cNvSpPr/>
          <p:nvPr/>
        </p:nvSpPr>
        <p:spPr>
          <a:xfrm rot="1233028">
            <a:off x="2536668" y="2328312"/>
            <a:ext cx="1080120" cy="864096"/>
          </a:xfrm>
          <a:prstGeom prst="star4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星 4 13"/>
          <p:cNvSpPr/>
          <p:nvPr/>
        </p:nvSpPr>
        <p:spPr>
          <a:xfrm rot="727165">
            <a:off x="3498095" y="2622411"/>
            <a:ext cx="1080120" cy="864096"/>
          </a:xfrm>
          <a:prstGeom prst="star4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星 4 14"/>
          <p:cNvSpPr/>
          <p:nvPr/>
        </p:nvSpPr>
        <p:spPr>
          <a:xfrm rot="20839426">
            <a:off x="2621569" y="3011453"/>
            <a:ext cx="1080120" cy="864096"/>
          </a:xfrm>
          <a:prstGeom prst="star4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星 4 15"/>
          <p:cNvSpPr/>
          <p:nvPr/>
        </p:nvSpPr>
        <p:spPr>
          <a:xfrm rot="665607">
            <a:off x="1801753" y="3297863"/>
            <a:ext cx="1080120" cy="864096"/>
          </a:xfrm>
          <a:prstGeom prst="star4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ハート 19"/>
          <p:cNvSpPr/>
          <p:nvPr/>
        </p:nvSpPr>
        <p:spPr>
          <a:xfrm>
            <a:off x="7308304" y="2204864"/>
            <a:ext cx="999728" cy="711696"/>
          </a:xfrm>
          <a:prstGeom prst="heart">
            <a:avLst/>
          </a:prstGeom>
          <a:gradFill flip="none" rotWithShape="1">
            <a:gsLst>
              <a:gs pos="0">
                <a:srgbClr val="FF8F75"/>
              </a:gs>
              <a:gs pos="100000">
                <a:srgbClr val="FFB19F"/>
              </a:gs>
            </a:gsLst>
            <a:lin ang="5400000" scaled="1"/>
            <a:tileRect/>
          </a:gradFill>
          <a:ln>
            <a:solidFill>
              <a:srgbClr val="FFABE9"/>
            </a:solidFill>
          </a:ln>
          <a:scene3d>
            <a:camera prst="isometricOffAxis1Left">
              <a:rot lat="20026645" lon="2277354" rev="20068547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ハート 20"/>
          <p:cNvSpPr/>
          <p:nvPr/>
        </p:nvSpPr>
        <p:spPr>
          <a:xfrm>
            <a:off x="539552" y="2348880"/>
            <a:ext cx="648072" cy="576064"/>
          </a:xfrm>
          <a:prstGeom prst="heart">
            <a:avLst/>
          </a:prstGeom>
          <a:gradFill flip="none" rotWithShape="1">
            <a:gsLst>
              <a:gs pos="0">
                <a:srgbClr val="FFFF99"/>
              </a:gs>
              <a:gs pos="100000">
                <a:srgbClr val="FFFFCC"/>
              </a:gs>
            </a:gsLst>
            <a:lin ang="5400000" scaled="1"/>
            <a:tileRect/>
          </a:gradFill>
          <a:ln>
            <a:solidFill>
              <a:srgbClr val="FFABE9"/>
            </a:solidFill>
          </a:ln>
          <a:scene3d>
            <a:camera prst="isometricOffAxis1Left">
              <a:rot lat="639786" lon="1562010" rev="1562005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763688" y="4437112"/>
            <a:ext cx="7128792" cy="646331"/>
          </a:xfrm>
          <a:prstGeom prst="rect">
            <a:avLst/>
          </a:prstGeom>
          <a:noFill/>
          <a:scene3d>
            <a:camera prst="orthographicFront">
              <a:rot lat="20461084" lon="1571779" rev="21279326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HG創英角ﾎﾟｯﾌﾟ体" pitchFamily="49" charset="-128"/>
                <a:ea typeface="HG創英角ﾎﾟｯﾌﾟ体" pitchFamily="49" charset="-128"/>
              </a:rPr>
              <a:t>ヵゝゎﾚヽﾚヽ⊃→┣</a:t>
            </a:r>
            <a:r>
              <a:rPr lang="en-US" altLang="ja-JP" sz="3600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HG創英角ﾎﾟｯﾌﾟ体" pitchFamily="49" charset="-128"/>
                <a:ea typeface="HG創英角ﾎﾟｯﾌﾟ体" pitchFamily="49" charset="-128"/>
              </a:rPr>
              <a:t>〃</a:t>
            </a:r>
            <a:r>
              <a:rPr lang="ja-JP" altLang="en-US" sz="3600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HG創英角ﾎﾟｯﾌﾟ体" pitchFamily="49" charset="-128"/>
                <a:ea typeface="HG創英角ﾎﾟｯﾌﾟ体" pitchFamily="49" charset="-128"/>
              </a:rPr>
              <a:t>書こぅ∋！</a:t>
            </a:r>
            <a:endParaRPr kumimoji="1" lang="ja-JP" altLang="en-US" sz="3600" dirty="0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31" name="星 4 30"/>
          <p:cNvSpPr/>
          <p:nvPr/>
        </p:nvSpPr>
        <p:spPr>
          <a:xfrm rot="20839426">
            <a:off x="549190" y="3433949"/>
            <a:ext cx="1080120" cy="864096"/>
          </a:xfrm>
          <a:prstGeom prst="star4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ABE9"/>
            </a:gs>
            <a:gs pos="30000">
              <a:srgbClr val="FF33CC"/>
            </a:gs>
            <a:gs pos="70000">
              <a:srgbClr val="FF33CC"/>
            </a:gs>
            <a:gs pos="100000">
              <a:srgbClr val="FFABE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正方形/長方形 21"/>
          <p:cNvSpPr/>
          <p:nvPr/>
        </p:nvSpPr>
        <p:spPr>
          <a:xfrm>
            <a:off x="0" y="2204864"/>
            <a:ext cx="9144000" cy="1728192"/>
          </a:xfrm>
          <a:prstGeom prst="rect">
            <a:avLst/>
          </a:prstGeom>
          <a:solidFill>
            <a:srgbClr val="FFF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51520" y="2276872"/>
            <a:ext cx="8892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latin typeface="ＭＳ ゴシック" pitchFamily="49" charset="-128"/>
                <a:ea typeface="ＭＳ ゴシック" pitchFamily="49" charset="-128"/>
              </a:rPr>
              <a:t>ﾅ</a:t>
            </a:r>
            <a:r>
              <a:rPr lang="en-US" altLang="ja-JP" sz="3200" dirty="0" smtClean="0">
                <a:latin typeface="ＭＳ ゴシック" pitchFamily="49" charset="-128"/>
                <a:ea typeface="ＭＳ ゴシック" pitchFamily="49" charset="-128"/>
              </a:rPr>
              <a:t>="</a:t>
            </a:r>
            <a:r>
              <a:rPr lang="ja-JP" altLang="en-US" sz="3200" dirty="0" smtClean="0">
                <a:latin typeface="ＭＳ ゴシック" pitchFamily="49" charset="-128"/>
                <a:ea typeface="ＭＳ ゴシック" pitchFamily="49" charset="-128"/>
              </a:rPr>
              <a:t>ﾚヽ好き❤</a:t>
            </a:r>
            <a:r>
              <a:rPr lang="en-US" altLang="ja-JP" sz="3200" dirty="0" smtClean="0">
                <a:latin typeface="ＭＳ ゴシック" pitchFamily="49" charset="-128"/>
                <a:ea typeface="ＭＳ ゴシック" pitchFamily="49" charset="-128"/>
              </a:rPr>
              <a:t>T</a:t>
            </a:r>
            <a:r>
              <a:rPr lang="ja-JP" altLang="en-US" sz="3200" dirty="0" smtClean="0">
                <a:latin typeface="ＭＳ ゴシック" pitchFamily="49" charset="-128"/>
                <a:ea typeface="ＭＳ ゴシック" pitchFamily="49" charset="-128"/>
              </a:rPr>
              <a:t>ょ彼と別れ明日ヵ</a:t>
            </a:r>
            <a:r>
              <a:rPr lang="ja-JP" altLang="en-US" sz="3200" dirty="0" err="1" smtClean="0">
                <a:latin typeface="ＭＳ ゴシック" pitchFamily="49" charset="-128"/>
                <a:ea typeface="ＭＳ ゴシック" pitchFamily="49" charset="-128"/>
              </a:rPr>
              <a:t>ゝら</a:t>
            </a:r>
            <a:r>
              <a:rPr lang="ja-JP" altLang="en-US" sz="3200" dirty="0" smtClean="0">
                <a:latin typeface="ＭＳ ゴシック" pitchFamily="49" charset="-128"/>
                <a:ea typeface="ＭＳ ゴシック" pitchFamily="49" charset="-128"/>
              </a:rPr>
              <a:t>ひとり</a:t>
            </a:r>
            <a:r>
              <a:rPr lang="en-US" altLang="ja-JP" sz="3200" dirty="0" smtClean="0">
                <a:latin typeface="ＭＳ ゴシック" pitchFamily="49" charset="-128"/>
                <a:ea typeface="ＭＳ ゴシック" pitchFamily="49" charset="-128"/>
              </a:rPr>
              <a:t>T=", </a:t>
            </a:r>
          </a:p>
          <a:p>
            <a:r>
              <a:rPr lang="ja-JP" altLang="en-US" sz="3200" dirty="0" smtClean="0">
                <a:latin typeface="ＭＳ ゴシック" pitchFamily="49" charset="-128"/>
                <a:ea typeface="ＭＳ ゴシック" pitchFamily="49" charset="-128"/>
              </a:rPr>
              <a:t>ﾅ</a:t>
            </a:r>
            <a:r>
              <a:rPr lang="en-US" altLang="ja-JP" sz="3200" dirty="0" smtClean="0">
                <a:latin typeface="ＭＳ ゴシック" pitchFamily="49" charset="-128"/>
                <a:ea typeface="ＭＳ ゴシック" pitchFamily="49" charset="-128"/>
              </a:rPr>
              <a:t>&lt;</a:t>
            </a:r>
            <a:r>
              <a:rPr lang="ja-JP" altLang="en-US" sz="3200" dirty="0" smtClean="0">
                <a:latin typeface="ＭＳ ゴシック" pitchFamily="49" charset="-128"/>
                <a:ea typeface="ＭＳ ゴシック" pitchFamily="49" charset="-128"/>
              </a:rPr>
              <a:t>ﾅ</a:t>
            </a:r>
            <a:r>
              <a:rPr lang="en-US" altLang="ja-JP" sz="3200" dirty="0" smtClean="0">
                <a:latin typeface="ＭＳ ゴシック" pitchFamily="49" charset="-128"/>
                <a:ea typeface="ＭＳ ゴシック" pitchFamily="49" charset="-128"/>
              </a:rPr>
              <a:t>, </a:t>
            </a:r>
            <a:r>
              <a:rPr lang="ja-JP" altLang="en-US" sz="3200" dirty="0" smtClean="0">
                <a:latin typeface="ＭＳ ゴシック" pitchFamily="49" charset="-128"/>
                <a:ea typeface="ＭＳ ゴシック" pitchFamily="49" charset="-128"/>
              </a:rPr>
              <a:t>ﾚ</a:t>
            </a:r>
            <a:r>
              <a:rPr lang="en-US" altLang="ja-JP" sz="3200" dirty="0" smtClean="0">
                <a:latin typeface="ＭＳ ゴシック" pitchFamily="49" charset="-128"/>
                <a:ea typeface="ＭＳ ゴシック" pitchFamily="49" charset="-128"/>
              </a:rPr>
              <a:t>="/</a:t>
            </a:r>
            <a:r>
              <a:rPr lang="ja-JP" altLang="en-US" sz="3200" dirty="0" smtClean="0">
                <a:latin typeface="ＭＳ ゴシック" pitchFamily="49" charset="-128"/>
                <a:ea typeface="ＭＳ ゴシック" pitchFamily="49" charset="-128"/>
              </a:rPr>
              <a:t>コ</a:t>
            </a:r>
            <a:r>
              <a:rPr lang="ja-JP" altLang="en-US" sz="3200" dirty="0" err="1" smtClean="0">
                <a:latin typeface="ＭＳ ゴシック" pitchFamily="49" charset="-128"/>
                <a:ea typeface="ＭＳ ゴシック" pitchFamily="49" charset="-128"/>
              </a:rPr>
              <a:t>り笑</a:t>
            </a:r>
            <a:r>
              <a:rPr lang="ja-JP" altLang="en-US" sz="3200" dirty="0" smtClean="0">
                <a:latin typeface="ＭＳ ゴシック" pitchFamily="49" charset="-128"/>
                <a:ea typeface="ＭＳ ゴシック" pitchFamily="49" charset="-128"/>
              </a:rPr>
              <a:t>ｯ</a:t>
            </a:r>
            <a:r>
              <a:rPr lang="el-GR" altLang="ja-JP" sz="3200" dirty="0" smtClean="0">
                <a:latin typeface="ＭＳ ゴシック" pitchFamily="49" charset="-128"/>
                <a:ea typeface="ＭＳ ゴシック" pitchFamily="49" charset="-128"/>
              </a:rPr>
              <a:t>τ</a:t>
            </a:r>
            <a:r>
              <a:rPr lang="ja-JP" altLang="en-US" sz="3200" dirty="0" err="1" smtClean="0">
                <a:latin typeface="ＭＳ ゴシック" pitchFamily="49" charset="-128"/>
                <a:ea typeface="ＭＳ ゴシック" pitchFamily="49" charset="-128"/>
              </a:rPr>
              <a:t>過こ</a:t>
            </a:r>
            <a:r>
              <a:rPr lang="en-US" altLang="ja-JP" sz="3200" dirty="0" smtClean="0">
                <a:latin typeface="ＭＳ ゴシック" pitchFamily="49" charset="-128"/>
                <a:ea typeface="ＭＳ ゴシック" pitchFamily="49" charset="-128"/>
              </a:rPr>
              <a:t>〃</a:t>
            </a:r>
            <a:r>
              <a:rPr lang="ja-JP" altLang="en-US" sz="3200" dirty="0" err="1" smtClean="0">
                <a:latin typeface="ＭＳ ゴシック" pitchFamily="49" charset="-128"/>
                <a:ea typeface="ＭＳ ゴシック" pitchFamily="49" charset="-128"/>
              </a:rPr>
              <a:t>すそ</a:t>
            </a:r>
            <a:r>
              <a:rPr lang="en-US" altLang="ja-JP" sz="3200" dirty="0" smtClean="0">
                <a:latin typeface="ＭＳ ゴシック" pitchFamily="49" charset="-128"/>
                <a:ea typeface="ＭＳ ゴシック" pitchFamily="49" charset="-128"/>
              </a:rPr>
              <a:t>",</a:t>
            </a:r>
          </a:p>
          <a:p>
            <a:r>
              <a:rPr lang="en-US" altLang="ja-JP" sz="3200" dirty="0" smtClean="0">
                <a:latin typeface="ＭＳ ゴシック" pitchFamily="49" charset="-128"/>
                <a:ea typeface="ＭＳ ゴシック" pitchFamily="49" charset="-128"/>
              </a:rPr>
              <a:t>T="|</a:t>
            </a:r>
            <a:r>
              <a:rPr lang="ja-JP" altLang="en-US" sz="3200" dirty="0" smtClean="0">
                <a:latin typeface="ＭＳ ゴシック" pitchFamily="49" charset="-128"/>
                <a:ea typeface="ＭＳ ゴシック" pitchFamily="49" charset="-128"/>
              </a:rPr>
              <a:t>ﾅ</a:t>
            </a:r>
            <a:r>
              <a:rPr lang="ja-JP" altLang="en-US" sz="3200" dirty="0" err="1" smtClean="0">
                <a:latin typeface="ＭＳ ゴシック" pitchFamily="49" charset="-128"/>
                <a:ea typeface="ＭＳ ゴシック" pitchFamily="49" charset="-128"/>
              </a:rPr>
              <a:t>ど</a:t>
            </a:r>
            <a:r>
              <a:rPr lang="ja-JP" altLang="en-US" sz="3200" dirty="0" smtClean="0">
                <a:latin typeface="ＭＳ ゴシック" pitchFamily="49" charset="-128"/>
                <a:ea typeface="ＭＳ ゴシック" pitchFamily="49" charset="-128"/>
              </a:rPr>
              <a:t>好</a:t>
            </a:r>
            <a:r>
              <a:rPr lang="en-US" altLang="ja-JP" sz="3200" dirty="0" smtClean="0">
                <a:latin typeface="ＭＳ ゴシック" pitchFamily="49" charset="-128"/>
                <a:ea typeface="ＭＳ ゴシック" pitchFamily="49" charset="-128"/>
              </a:rPr>
              <a:t>(</a:t>
            </a:r>
            <a:r>
              <a:rPr lang="ja-JP" altLang="en-US" sz="3200" dirty="0" smtClean="0">
                <a:latin typeface="ＭＳ ゴシック" pitchFamily="49" charset="-128"/>
                <a:ea typeface="ＭＳ ゴシック" pitchFamily="49" charset="-128"/>
              </a:rPr>
              <a:t>ｷ</a:t>
            </a:r>
            <a:r>
              <a:rPr lang="en-US" altLang="ja-JP" sz="3200" dirty="0" smtClean="0">
                <a:latin typeface="ＭＳ ゴシック" pitchFamily="49" charset="-128"/>
                <a:ea typeface="ＭＳ ゴシック" pitchFamily="49" charset="-128"/>
              </a:rPr>
              <a:t>T</a:t>
            </a:r>
            <a:r>
              <a:rPr lang="ja-JP" altLang="en-US" sz="3200" dirty="0" smtClean="0">
                <a:latin typeface="ＭＳ ゴシック" pitchFamily="49" charset="-128"/>
                <a:ea typeface="ＭＳ ゴシック" pitchFamily="49" charset="-128"/>
              </a:rPr>
              <a:t>ょ</a:t>
            </a:r>
            <a:r>
              <a:rPr lang="el-GR" altLang="ja-JP" sz="3200" dirty="0" smtClean="0">
                <a:latin typeface="ＭＳ ゴシック" pitchFamily="49" charset="-128"/>
                <a:ea typeface="ＭＳ ゴシック" pitchFamily="49" charset="-128"/>
              </a:rPr>
              <a:t>σ</a:t>
            </a:r>
            <a:r>
              <a:rPr lang="ja-JP" altLang="en-US" sz="3200" dirty="0" smtClean="0">
                <a:latin typeface="ＭＳ ゴシック" pitchFamily="49" charset="-128"/>
                <a:ea typeface="ＭＳ ゴシック" pitchFamily="49" charset="-128"/>
              </a:rPr>
              <a:t>は彼</a:t>
            </a:r>
            <a:r>
              <a:rPr lang="en-US" altLang="ja-JP" sz="3200" dirty="0" smtClean="0">
                <a:latin typeface="ＭＳ ゴシック" pitchFamily="49" charset="-128"/>
                <a:ea typeface="ＭＳ ゴシック" pitchFamily="49" charset="-128"/>
              </a:rPr>
              <a:t>T="|</a:t>
            </a:r>
            <a:r>
              <a:rPr lang="ja-JP" altLang="en-US" sz="3200" dirty="0" smtClean="0">
                <a:latin typeface="ＭＳ ゴシック" pitchFamily="49" charset="-128"/>
                <a:ea typeface="ＭＳ ゴシック" pitchFamily="49" charset="-128"/>
              </a:rPr>
              <a:t>ﾅ</a:t>
            </a:r>
            <a:endParaRPr kumimoji="1" lang="ja-JP" altLang="en-US" sz="3200" dirty="0">
              <a:latin typeface="ＭＳ ゴシック" pitchFamily="49" charset="-128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ABE9"/>
            </a:gs>
            <a:gs pos="30000">
              <a:srgbClr val="FF33CC"/>
            </a:gs>
            <a:gs pos="70000">
              <a:srgbClr val="FF33CC"/>
            </a:gs>
            <a:gs pos="100000">
              <a:srgbClr val="FFABE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67544" y="2924944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dirty="0" smtClean="0">
                <a:ln>
                  <a:solidFill>
                    <a:srgbClr val="FFC000"/>
                  </a:solidFill>
                </a:ln>
                <a:solidFill>
                  <a:srgbClr val="FFFF99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Snap ITC" pitchFamily="82" charset="0"/>
              </a:rPr>
              <a:t>Gal-</a:t>
            </a:r>
            <a:r>
              <a:rPr kumimoji="1" lang="en-US" altLang="ja-JP" sz="4800" dirty="0" err="1" smtClean="0">
                <a:ln>
                  <a:solidFill>
                    <a:srgbClr val="FFC000"/>
                  </a:solidFill>
                </a:ln>
                <a:solidFill>
                  <a:srgbClr val="FFFF99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Snap ITC" pitchFamily="82" charset="0"/>
              </a:rPr>
              <a:t>moji</a:t>
            </a:r>
            <a:r>
              <a:rPr kumimoji="1" lang="en-US" altLang="ja-JP" sz="4800" dirty="0" smtClean="0">
                <a:ln>
                  <a:solidFill>
                    <a:srgbClr val="FFC000"/>
                  </a:solidFill>
                </a:ln>
                <a:solidFill>
                  <a:srgbClr val="FFFF99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Snap ITC" pitchFamily="82" charset="0"/>
              </a:rPr>
              <a:t> makes LOVE</a:t>
            </a:r>
            <a:r>
              <a:rPr lang="ja-JP" altLang="en-US" sz="4800" dirty="0" smtClean="0">
                <a:ln>
                  <a:solidFill>
                    <a:srgbClr val="FFC000"/>
                  </a:solidFill>
                </a:ln>
                <a:solidFill>
                  <a:srgbClr val="FFFF99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Snap ITC" pitchFamily="82" charset="0"/>
              </a:rPr>
              <a:t>❤</a:t>
            </a:r>
            <a:endParaRPr kumimoji="1" lang="ja-JP" altLang="en-US" sz="4800" dirty="0">
              <a:ln>
                <a:solidFill>
                  <a:srgbClr val="FFC000"/>
                </a:solidFill>
              </a:ln>
              <a:solidFill>
                <a:srgbClr val="FFFF99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Snap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ABE9"/>
            </a:gs>
            <a:gs pos="30000">
              <a:srgbClr val="FF33CC"/>
            </a:gs>
            <a:gs pos="70000">
              <a:srgbClr val="FF33CC"/>
            </a:gs>
            <a:gs pos="100000">
              <a:srgbClr val="FFABE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51520" y="2276872"/>
            <a:ext cx="86409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b="1" dirty="0" smtClean="0">
                <a:ln>
                  <a:solidFill>
                    <a:srgbClr val="FFC000"/>
                  </a:solidFill>
                </a:ln>
                <a:solidFill>
                  <a:srgbClr val="FFFF99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ＭＳ ゴシック" pitchFamily="49" charset="-128"/>
                <a:ea typeface="ＭＳ ゴシック" pitchFamily="49" charset="-128"/>
              </a:rPr>
              <a:t>っ</a:t>
            </a:r>
            <a:r>
              <a:rPr lang="en-US" altLang="ja-JP" sz="4400" b="1" dirty="0" smtClean="0">
                <a:ln>
                  <a:solidFill>
                    <a:srgbClr val="FFC000"/>
                  </a:solidFill>
                </a:ln>
                <a:solidFill>
                  <a:srgbClr val="FFFF99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ＭＳ ゴシック" pitchFamily="49" charset="-128"/>
                <a:ea typeface="ＭＳ ゴシック" pitchFamily="49" charset="-128"/>
              </a:rPr>
              <a:t>τ</a:t>
            </a:r>
            <a:r>
              <a:rPr lang="ja-JP" altLang="en-US" sz="4400" b="1" dirty="0" smtClean="0">
                <a:ln>
                  <a:solidFill>
                    <a:srgbClr val="FFC000"/>
                  </a:solidFill>
                </a:ln>
                <a:solidFill>
                  <a:srgbClr val="FFFF99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ＭＳ ゴシック" pitchFamily="49" charset="-128"/>
                <a:ea typeface="ＭＳ ゴシック" pitchFamily="49" charset="-128"/>
              </a:rPr>
              <a:t>ぃぅか→★</a:t>
            </a:r>
            <a:endParaRPr lang="en-US" altLang="ja-JP" sz="4400" b="1" dirty="0" smtClean="0">
              <a:ln>
                <a:solidFill>
                  <a:srgbClr val="FFC000"/>
                </a:solidFill>
              </a:ln>
              <a:solidFill>
                <a:srgbClr val="FFFF99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ＭＳ ゴシック" pitchFamily="49" charset="-128"/>
              <a:ea typeface="ＭＳ ゴシック" pitchFamily="49" charset="-128"/>
            </a:endParaRPr>
          </a:p>
          <a:p>
            <a:pPr algn="ctr"/>
            <a:r>
              <a:rPr lang="ja-JP" altLang="en-US" sz="4400" b="1" dirty="0" smtClean="0">
                <a:ln>
                  <a:solidFill>
                    <a:srgbClr val="FFC000"/>
                  </a:solidFill>
                </a:ln>
                <a:solidFill>
                  <a:srgbClr val="FFFF99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ＭＳ ゴシック" pitchFamily="49" charset="-128"/>
                <a:ea typeface="ＭＳ ゴシック" pitchFamily="49" charset="-128"/>
              </a:rPr>
              <a:t>≠</a:t>
            </a:r>
            <a:r>
              <a:rPr lang="en-US" altLang="ja-JP" sz="4400" b="1" dirty="0" smtClean="0">
                <a:ln>
                  <a:solidFill>
                    <a:srgbClr val="FFC000"/>
                  </a:solidFill>
                </a:ln>
                <a:solidFill>
                  <a:srgbClr val="FFFF99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ＭＳ ゴシック" pitchFamily="49" charset="-128"/>
                <a:ea typeface="ＭＳ ゴシック" pitchFamily="49" charset="-128"/>
              </a:rPr>
              <a:t>〃</a:t>
            </a:r>
            <a:r>
              <a:rPr lang="ja-JP" altLang="en-US" sz="4400" b="1" dirty="0" smtClean="0">
                <a:ln>
                  <a:solidFill>
                    <a:srgbClr val="FFC000"/>
                  </a:solidFill>
                </a:ln>
                <a:solidFill>
                  <a:srgbClr val="FFFF99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ＭＳ ゴシック" pitchFamily="49" charset="-128"/>
                <a:ea typeface="ＭＳ ゴシック" pitchFamily="49" charset="-128"/>
              </a:rPr>
              <a:t>ｬ儿文字</a:t>
            </a:r>
            <a:r>
              <a:rPr lang="en-US" altLang="ja-JP" sz="4400" b="1" dirty="0" smtClean="0">
                <a:ln>
                  <a:solidFill>
                    <a:srgbClr val="FFC000"/>
                  </a:solidFill>
                </a:ln>
                <a:solidFill>
                  <a:srgbClr val="FFFF99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ＭＳ ゴシック" pitchFamily="49" charset="-128"/>
                <a:ea typeface="ＭＳ ゴシック" pitchFamily="49" charset="-128"/>
              </a:rPr>
              <a:t>τ〃⊃→├〃</a:t>
            </a:r>
            <a:r>
              <a:rPr lang="ja-JP" altLang="en-US" sz="4400" b="1" dirty="0" smtClean="0">
                <a:ln>
                  <a:solidFill>
                    <a:srgbClr val="FFC000"/>
                  </a:solidFill>
                </a:ln>
                <a:solidFill>
                  <a:srgbClr val="FFFF99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ＭＳ ゴシック" pitchFamily="49" charset="-128"/>
                <a:ea typeface="ＭＳ ゴシック" pitchFamily="49" charset="-128"/>
              </a:rPr>
              <a:t>書＜</a:t>
            </a:r>
            <a:r>
              <a:rPr lang="en-US" altLang="ja-JP" sz="4400" b="1" dirty="0" smtClean="0">
                <a:ln>
                  <a:solidFill>
                    <a:srgbClr val="FFC000"/>
                  </a:solidFill>
                </a:ln>
                <a:solidFill>
                  <a:srgbClr val="FFFF99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ＭＳ ゴシック" pitchFamily="49" charset="-128"/>
                <a:ea typeface="ＭＳ ゴシック" pitchFamily="49" charset="-128"/>
              </a:rPr>
              <a:t>σ､</a:t>
            </a:r>
          </a:p>
          <a:p>
            <a:pPr algn="ctr"/>
            <a:r>
              <a:rPr lang="ja-JP" altLang="en-US" sz="4400" b="1" dirty="0" err="1" smtClean="0">
                <a:ln>
                  <a:solidFill>
                    <a:srgbClr val="FFC000"/>
                  </a:solidFill>
                </a:ln>
                <a:solidFill>
                  <a:srgbClr val="FFFF99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ＭＳ ゴシック" pitchFamily="49" charset="-128"/>
                <a:ea typeface="ＭＳ ゴシック" pitchFamily="49" charset="-128"/>
              </a:rPr>
              <a:t>超め</a:t>
            </a:r>
            <a:r>
              <a:rPr lang="en-US" altLang="ja-JP" sz="4400" b="1" dirty="0" smtClean="0">
                <a:ln>
                  <a:solidFill>
                    <a:srgbClr val="FFC000"/>
                  </a:solidFill>
                </a:ln>
                <a:solidFill>
                  <a:srgbClr val="FFFF99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ＭＳ ゴシック" pitchFamily="49" charset="-128"/>
                <a:ea typeface="ＭＳ ゴシック" pitchFamily="49" charset="-128"/>
              </a:rPr>
              <a:t>ω</a:t>
            </a:r>
            <a:r>
              <a:rPr lang="ja-JP" altLang="en-US" sz="4400" b="1" dirty="0" smtClean="0">
                <a:ln>
                  <a:solidFill>
                    <a:srgbClr val="FFC000"/>
                  </a:solidFill>
                </a:ln>
                <a:solidFill>
                  <a:srgbClr val="FFFF99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ＭＳ ゴシック" pitchFamily="49" charset="-128"/>
                <a:ea typeface="ＭＳ ゴシック" pitchFamily="49" charset="-128"/>
              </a:rPr>
              <a:t>と</a:t>
            </a:r>
            <a:r>
              <a:rPr lang="en-US" altLang="ja-JP" sz="4400" b="1" dirty="0" smtClean="0">
                <a:ln>
                  <a:solidFill>
                    <a:srgbClr val="FFC000"/>
                  </a:solidFill>
                </a:ln>
                <a:solidFill>
                  <a:srgbClr val="FFFF99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ＭＳ ゴシック" pitchFamily="49" charset="-128"/>
                <a:ea typeface="ＭＳ ゴシック" pitchFamily="49" charset="-128"/>
              </a:rPr>
              <a:t>〃</a:t>
            </a:r>
            <a:r>
              <a:rPr lang="ja-JP" altLang="en-US" sz="4400" b="1" dirty="0" smtClean="0">
                <a:ln>
                  <a:solidFill>
                    <a:srgbClr val="FFC000"/>
                  </a:solidFill>
                </a:ln>
                <a:solidFill>
                  <a:srgbClr val="FFFF99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ＭＳ ゴシック" pitchFamily="49" charset="-128"/>
                <a:ea typeface="ＭＳ ゴシック" pitchFamily="49" charset="-128"/>
              </a:rPr>
              <a:t>ぃ</a:t>
            </a:r>
            <a:r>
              <a:rPr lang="en-US" altLang="ja-JP" sz="4400" b="1" dirty="0" err="1" smtClean="0">
                <a:ln>
                  <a:solidFill>
                    <a:srgbClr val="FFC000"/>
                  </a:solidFill>
                </a:ln>
                <a:solidFill>
                  <a:srgbClr val="FFFF99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ＭＳ ゴシック" pitchFamily="49" charset="-128"/>
                <a:ea typeface="ＭＳ ゴシック" pitchFamily="49" charset="-128"/>
              </a:rPr>
              <a:t>ωτ</a:t>
            </a:r>
            <a:r>
              <a:rPr lang="en-US" altLang="ja-JP" sz="4400" b="1" dirty="0" smtClean="0">
                <a:ln>
                  <a:solidFill>
                    <a:srgbClr val="FFC000"/>
                  </a:solidFill>
                </a:ln>
                <a:solidFill>
                  <a:srgbClr val="FFFF99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ＭＳ ゴシック" pitchFamily="49" charset="-128"/>
                <a:ea typeface="ＭＳ ゴシック" pitchFamily="49" charset="-128"/>
              </a:rPr>
              <a:t>〃</a:t>
            </a:r>
            <a:r>
              <a:rPr lang="ja-JP" altLang="en-US" sz="4400" b="1" dirty="0" smtClean="0">
                <a:ln>
                  <a:solidFill>
                    <a:srgbClr val="FFC000"/>
                  </a:solidFill>
                </a:ln>
                <a:solidFill>
                  <a:srgbClr val="FFFF99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ＭＳ ゴシック" pitchFamily="49" charset="-128"/>
                <a:ea typeface="ＭＳ ゴシック" pitchFamily="49" charset="-128"/>
              </a:rPr>
              <a:t>すけと</a:t>
            </a:r>
            <a:r>
              <a:rPr lang="en-US" altLang="ja-JP" sz="4400" b="1" dirty="0" smtClean="0">
                <a:ln>
                  <a:solidFill>
                    <a:srgbClr val="FFC000"/>
                  </a:solidFill>
                </a:ln>
                <a:solidFill>
                  <a:srgbClr val="FFFF99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ＭＳ ゴシック" pitchFamily="49" charset="-128"/>
                <a:ea typeface="ＭＳ ゴシック" pitchFamily="49" charset="-128"/>
              </a:rPr>
              <a:t>〃→★</a:t>
            </a:r>
            <a:endParaRPr kumimoji="1" lang="ja-JP" altLang="en-US" sz="4400" b="1" dirty="0">
              <a:ln>
                <a:solidFill>
                  <a:srgbClr val="FFC000"/>
                </a:solidFill>
              </a:ln>
              <a:solidFill>
                <a:srgbClr val="FFFF99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ABE9"/>
            </a:gs>
            <a:gs pos="30000">
              <a:srgbClr val="FF33CC"/>
            </a:gs>
            <a:gs pos="70000">
              <a:srgbClr val="FF33CC"/>
            </a:gs>
            <a:gs pos="100000">
              <a:srgbClr val="FFABE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79512" y="2348880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 smtClean="0">
                <a:ln>
                  <a:solidFill>
                    <a:srgbClr val="FFC000"/>
                  </a:solidFill>
                </a:ln>
                <a:solidFill>
                  <a:srgbClr val="FFFF99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ＭＳ ゴシック" pitchFamily="49" charset="-128"/>
                <a:ea typeface="ＭＳ ゴシック" pitchFamily="49" charset="-128"/>
              </a:rPr>
              <a:t>ほ</a:t>
            </a:r>
            <a:r>
              <a:rPr lang="en-US" altLang="ja-JP" sz="4400" b="1" dirty="0" smtClean="0">
                <a:ln>
                  <a:solidFill>
                    <a:srgbClr val="FFC000"/>
                  </a:solidFill>
                </a:ln>
                <a:solidFill>
                  <a:srgbClr val="FFFF99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ＭＳ ゴシック" pitchFamily="49" charset="-128"/>
                <a:ea typeface="ＭＳ ゴシック" pitchFamily="49" charset="-128"/>
              </a:rPr>
              <a:t>〃</a:t>
            </a:r>
            <a:r>
              <a:rPr lang="ja-JP" altLang="en-US" sz="4400" b="1" dirty="0" smtClean="0">
                <a:ln>
                  <a:solidFill>
                    <a:srgbClr val="FFC000"/>
                  </a:solidFill>
                </a:ln>
                <a:solidFill>
                  <a:srgbClr val="FFFF99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ＭＳ ゴシック" pitchFamily="49" charset="-128"/>
                <a:ea typeface="ＭＳ ゴシック" pitchFamily="49" charset="-128"/>
              </a:rPr>
              <a:t>Ｕゅ→</a:t>
            </a:r>
            <a:r>
              <a:rPr lang="en-US" altLang="ja-JP" sz="4400" b="1" dirty="0" smtClean="0">
                <a:ln>
                  <a:solidFill>
                    <a:srgbClr val="FFC000"/>
                  </a:solidFill>
                </a:ln>
                <a:solidFill>
                  <a:srgbClr val="FFFF99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ＭＳ ゴシック" pitchFamily="49" charset="-128"/>
                <a:ea typeface="ＭＳ ゴシック" pitchFamily="49" charset="-128"/>
              </a:rPr>
              <a:t>★</a:t>
            </a:r>
            <a:endParaRPr kumimoji="1" lang="ja-JP" altLang="en-US" sz="4400" b="1" dirty="0">
              <a:ln>
                <a:solidFill>
                  <a:srgbClr val="FFC000"/>
                </a:solidFill>
              </a:ln>
              <a:solidFill>
                <a:srgbClr val="FFFF99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55576" y="3163615"/>
            <a:ext cx="83529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 smtClean="0">
                <a:ln>
                  <a:solidFill>
                    <a:srgbClr val="FFC000"/>
                  </a:solidFill>
                </a:ln>
                <a:solidFill>
                  <a:srgbClr val="FFFF99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ＭＳ ゴシック" pitchFamily="49" charset="-128"/>
                <a:ea typeface="ＭＳ ゴシック" pitchFamily="49" charset="-128"/>
              </a:rPr>
              <a:t>た</a:t>
            </a:r>
            <a:r>
              <a:rPr lang="en-US" altLang="ja-JP" sz="4400" b="1" dirty="0" smtClean="0">
                <a:ln>
                  <a:solidFill>
                    <a:srgbClr val="FFC000"/>
                  </a:solidFill>
                </a:ln>
                <a:solidFill>
                  <a:srgbClr val="FFFF99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ＭＳ ゴシック" pitchFamily="49" charset="-128"/>
                <a:ea typeface="ＭＳ ゴシック" pitchFamily="49" charset="-128"/>
              </a:rPr>
              <a:t>〃</a:t>
            </a:r>
            <a:r>
              <a:rPr lang="ja-JP" altLang="en-US" sz="4400" b="1" dirty="0" smtClean="0">
                <a:ln>
                  <a:solidFill>
                    <a:srgbClr val="FFC000"/>
                  </a:solidFill>
                </a:ln>
                <a:solidFill>
                  <a:srgbClr val="FFFF99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ＭＳ ゴシック" pitchFamily="49" charset="-128"/>
                <a:ea typeface="ＭＳ ゴシック" pitchFamily="49" charset="-128"/>
              </a:rPr>
              <a:t>れｶゝ「エンコー</a:t>
            </a:r>
            <a:r>
              <a:rPr lang="en-US" altLang="ja-JP" sz="4400" b="1" dirty="0" err="1" smtClean="0">
                <a:ln>
                  <a:solidFill>
                    <a:srgbClr val="FFC000"/>
                  </a:solidFill>
                </a:ln>
                <a:solidFill>
                  <a:srgbClr val="FFFF99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ＭＳ ゴシック" pitchFamily="49" charset="-128"/>
                <a:ea typeface="ＭＳ ゴシック" pitchFamily="49" charset="-128"/>
              </a:rPr>
              <a:t>do.it</a:t>
            </a:r>
            <a:r>
              <a:rPr lang="ja-JP" altLang="en-US" sz="4400" b="1" dirty="0" smtClean="0">
                <a:ln>
                  <a:solidFill>
                    <a:srgbClr val="FFC000"/>
                  </a:solidFill>
                </a:ln>
                <a:solidFill>
                  <a:srgbClr val="FFFF99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ＭＳ ゴシック" pitchFamily="49" charset="-128"/>
                <a:ea typeface="ＭＳ ゴシック" pitchFamily="49" charset="-128"/>
              </a:rPr>
              <a:t>」</a:t>
            </a:r>
            <a:endParaRPr lang="en-US" altLang="ja-JP" sz="4400" b="1" dirty="0" smtClean="0">
              <a:ln>
                <a:solidFill>
                  <a:srgbClr val="FFC000"/>
                </a:solidFill>
              </a:ln>
              <a:solidFill>
                <a:srgbClr val="FFFF99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ＭＳ ゴシック" pitchFamily="49" charset="-128"/>
              <a:ea typeface="ＭＳ ゴシック" pitchFamily="49" charset="-128"/>
            </a:endParaRPr>
          </a:p>
          <a:p>
            <a:r>
              <a:rPr lang="ja-JP" altLang="en-US" sz="4400" b="1" dirty="0" smtClean="0">
                <a:ln>
                  <a:solidFill>
                    <a:srgbClr val="FFC000"/>
                  </a:solidFill>
                </a:ln>
                <a:solidFill>
                  <a:srgbClr val="FFFF99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ＭＳ ゴシック" pitchFamily="49" charset="-128"/>
                <a:ea typeface="ＭＳ ゴシック" pitchFamily="49" charset="-128"/>
              </a:rPr>
              <a:t>書ﾚヽ</a:t>
            </a:r>
            <a:r>
              <a:rPr lang="en-US" altLang="ja-JP" sz="4400" b="1" dirty="0" smtClean="0">
                <a:ln>
                  <a:solidFill>
                    <a:srgbClr val="FFC000"/>
                  </a:solidFill>
                </a:ln>
                <a:solidFill>
                  <a:srgbClr val="FFFF99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ＭＳ ゴシック" pitchFamily="49" charset="-128"/>
                <a:ea typeface="ＭＳ ゴシック" pitchFamily="49" charset="-128"/>
              </a:rPr>
              <a:t>τ!</a:t>
            </a:r>
            <a:endParaRPr kumimoji="1" lang="ja-JP" altLang="en-US" sz="4400" b="1" dirty="0">
              <a:ln>
                <a:solidFill>
                  <a:srgbClr val="FFC000"/>
                </a:solidFill>
              </a:ln>
              <a:solidFill>
                <a:srgbClr val="FFFF99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0" y="121442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kumimoji="1" lang="ja-JP" altLang="en-US" sz="72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提供</a:t>
            </a:r>
            <a:endParaRPr kumimoji="1" lang="ja-JP" altLang="en-US" sz="72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2636912"/>
            <a:ext cx="91440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altLang="ja-JP" sz="44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Shibuya.xss</a:t>
            </a:r>
          </a:p>
          <a:p>
            <a:pPr algn="ctr">
              <a:buNone/>
            </a:pPr>
            <a:endParaRPr kumimoji="1" lang="en-US" altLang="ja-JP" b="1" dirty="0" smtClean="0">
              <a:ln w="19050">
                <a:solidFill>
                  <a:schemeClr val="tx1"/>
                </a:solidFill>
              </a:ln>
              <a:solidFill>
                <a:schemeClr val="bg1"/>
              </a:solidFill>
              <a:latin typeface="メイリオ" pitchFamily="50" charset="-128"/>
              <a:ea typeface="メイリオ" pitchFamily="50" charset="-128"/>
            </a:endParaRPr>
          </a:p>
          <a:p>
            <a:pPr algn="ctr">
              <a:buNone/>
            </a:pPr>
            <a:r>
              <a:rPr lang="ja-JP" altLang="en-US" sz="44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ネットエージェント</a:t>
            </a:r>
            <a:endParaRPr kumimoji="1" lang="ja-JP" altLang="en-US" sz="44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latin typeface="メイリオ" pitchFamily="50" charset="-128"/>
              <a:ea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4000"/>
            <a:lum/>
          </a:blip>
          <a:srcRect/>
          <a:stretch>
            <a:fillRect l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/>
          <p:cNvSpPr txBox="1"/>
          <p:nvPr/>
        </p:nvSpPr>
        <p:spPr>
          <a:xfrm>
            <a:off x="0" y="121442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kumimoji="1" lang="ja-JP" altLang="en-US" sz="72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提供</a:t>
            </a:r>
            <a:endParaRPr kumimoji="1" lang="ja-JP" altLang="en-US" sz="72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367965" y="0"/>
            <a:ext cx="800219" cy="6858000"/>
          </a:xfrm>
          <a:prstGeom prst="rect">
            <a:avLst/>
          </a:prstGeom>
          <a:solidFill>
            <a:schemeClr val="accent5">
              <a:lumMod val="60000"/>
              <a:lumOff val="40000"/>
              <a:alpha val="64000"/>
            </a:schemeClr>
          </a:solidFill>
        </p:spPr>
        <p:txBody>
          <a:bodyPr vert="eaVert" wrap="square" rtlCol="0">
            <a:spAutoFit/>
          </a:bodyPr>
          <a:lstStyle/>
          <a:p>
            <a:pPr algn="ctr">
              <a:buNone/>
            </a:pPr>
            <a:r>
              <a:rPr lang="ja-JP" altLang="en-US" sz="4000" dirty="0" smtClean="0">
                <a:ln w="19050" cap="rnd" cmpd="sng">
                  <a:solidFill>
                    <a:schemeClr val="tx1"/>
                  </a:solidFill>
                  <a:round/>
                </a:ln>
                <a:solidFill>
                  <a:srgbClr val="66FF33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モテ系</a:t>
            </a:r>
            <a:r>
              <a:rPr kumimoji="1" lang="ja-JP" altLang="en-US" sz="4000" dirty="0" smtClean="0">
                <a:ln w="19050" cap="rnd" cmpd="sng">
                  <a:solidFill>
                    <a:schemeClr val="tx1"/>
                  </a:solidFill>
                  <a:round/>
                </a:ln>
                <a:solidFill>
                  <a:srgbClr val="FF0066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プログラマ</a:t>
            </a:r>
            <a:r>
              <a:rPr lang="ja-JP" altLang="en-US" sz="4000" dirty="0" smtClean="0">
                <a:ln w="19050" cap="rnd" cmpd="sng">
                  <a:solidFill>
                    <a:schemeClr val="tx1"/>
                  </a:solidFill>
                  <a:round/>
                </a:ln>
                <a:solidFill>
                  <a:srgbClr val="66FF33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の秘密が</a:t>
            </a:r>
            <a:endParaRPr kumimoji="1" lang="ja-JP" altLang="en-US" sz="4000" dirty="0">
              <a:ln w="19050" cap="rnd" cmpd="sng">
                <a:solidFill>
                  <a:schemeClr val="tx1"/>
                </a:solidFill>
                <a:round/>
              </a:ln>
              <a:solidFill>
                <a:srgbClr val="66FF33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0" y="2636912"/>
            <a:ext cx="91440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altLang="ja-JP" sz="44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Shibuya.xss</a:t>
            </a:r>
          </a:p>
          <a:p>
            <a:pPr algn="ctr">
              <a:buNone/>
            </a:pPr>
            <a:endParaRPr kumimoji="1" lang="en-US" altLang="ja-JP" b="1" dirty="0" smtClean="0">
              <a:ln w="19050">
                <a:solidFill>
                  <a:schemeClr val="tx1"/>
                </a:solidFill>
              </a:ln>
              <a:solidFill>
                <a:schemeClr val="bg1"/>
              </a:solidFill>
              <a:latin typeface="メイリオ" pitchFamily="50" charset="-128"/>
              <a:ea typeface="メイリオ" pitchFamily="50" charset="-128"/>
            </a:endParaRPr>
          </a:p>
          <a:p>
            <a:pPr algn="ctr">
              <a:buNone/>
            </a:pPr>
            <a:r>
              <a:rPr lang="ja-JP" altLang="en-US" sz="44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ネットエージェント</a:t>
            </a:r>
            <a:endParaRPr kumimoji="1" lang="ja-JP" altLang="en-US" sz="44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71512" y="0"/>
            <a:ext cx="800219" cy="6858000"/>
          </a:xfrm>
          <a:prstGeom prst="rect">
            <a:avLst/>
          </a:prstGeom>
          <a:solidFill>
            <a:schemeClr val="accent5">
              <a:lumMod val="60000"/>
              <a:lumOff val="40000"/>
              <a:alpha val="64000"/>
            </a:schemeClr>
          </a:solidFill>
        </p:spPr>
        <p:txBody>
          <a:bodyPr vert="eaVert" wrap="square" rtlCol="0" anchor="ctr" anchorCtr="0">
            <a:spAutoFit/>
          </a:bodyPr>
          <a:lstStyle/>
          <a:p>
            <a:pPr algn="ctr">
              <a:buNone/>
            </a:pPr>
            <a:r>
              <a:rPr lang="ja-JP" altLang="en-US" sz="4000" dirty="0" smtClean="0">
                <a:ln w="19050" cap="rnd" cmpd="sng">
                  <a:solidFill>
                    <a:schemeClr val="tx1"/>
                  </a:solidFill>
                  <a:round/>
                </a:ln>
                <a:solidFill>
                  <a:srgbClr val="66FF33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いよいよ</a:t>
            </a:r>
            <a:r>
              <a:rPr lang="ja-JP" altLang="en-US" sz="4000" dirty="0" smtClean="0">
                <a:ln w="19050" cap="rnd" cmpd="sng">
                  <a:solidFill>
                    <a:schemeClr val="tx1"/>
                  </a:solidFill>
                  <a:round/>
                </a:ln>
                <a:solidFill>
                  <a:srgbClr val="FF0066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あきらか</a:t>
            </a:r>
            <a:r>
              <a:rPr lang="ja-JP" altLang="en-US" sz="4000" dirty="0" smtClean="0">
                <a:ln w="19050" cap="rnd" cmpd="sng">
                  <a:solidFill>
                    <a:schemeClr val="tx1"/>
                  </a:solidFill>
                  <a:round/>
                </a:ln>
                <a:solidFill>
                  <a:srgbClr val="66FF33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になる</a:t>
            </a:r>
            <a:endParaRPr kumimoji="1" lang="en-US" altLang="ja-JP" sz="4000" dirty="0" smtClean="0">
              <a:ln w="19050" cap="rnd" cmpd="sng">
                <a:solidFill>
                  <a:schemeClr val="tx1"/>
                </a:solidFill>
                <a:round/>
              </a:ln>
              <a:solidFill>
                <a:srgbClr val="66FF33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2708920"/>
            <a:ext cx="9144000" cy="864096"/>
          </a:xfrm>
          <a:prstGeom prst="rect">
            <a:avLst/>
          </a:prstGeom>
          <a:solidFill>
            <a:srgbClr val="F0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28529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err="1" smtClean="0"/>
              <a:t>JavaScript_Programmer</a:t>
            </a:r>
            <a:r>
              <a:rPr lang="en-US" altLang="ja-JP" sz="2800" dirty="0" smtClean="0"/>
              <a:t> == </a:t>
            </a:r>
            <a:r>
              <a:rPr lang="en-US" altLang="ja-JP" sz="2800" dirty="0" smtClean="0">
                <a:solidFill>
                  <a:schemeClr val="accent1">
                    <a:lumMod val="75000"/>
                  </a:schemeClr>
                </a:solidFill>
              </a:rPr>
              <a:t>"successful with girls"</a:t>
            </a:r>
            <a:r>
              <a:rPr lang="en-US" altLang="ja-JP" sz="2800" dirty="0" smtClean="0"/>
              <a:t> </a:t>
            </a:r>
            <a:r>
              <a:rPr lang="en-US" altLang="ja-JP" sz="2800" dirty="0" smtClean="0">
                <a:solidFill>
                  <a:srgbClr val="F0F5FA"/>
                </a:solidFill>
              </a:rPr>
              <a:t>// false!</a:t>
            </a:r>
            <a:endParaRPr kumimoji="1" lang="ja-JP" altLang="en-US" sz="2800" dirty="0">
              <a:solidFill>
                <a:srgbClr val="F0F5F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2708920"/>
            <a:ext cx="9144000" cy="864096"/>
          </a:xfrm>
          <a:prstGeom prst="rect">
            <a:avLst/>
          </a:prstGeom>
          <a:solidFill>
            <a:srgbClr val="F0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28529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err="1" smtClean="0"/>
              <a:t>JavaScript_Programmer</a:t>
            </a:r>
            <a:r>
              <a:rPr lang="en-US" altLang="ja-JP" sz="2800" dirty="0" smtClean="0"/>
              <a:t> == </a:t>
            </a:r>
            <a:r>
              <a:rPr lang="en-US" altLang="ja-JP" sz="2800" dirty="0" smtClean="0">
                <a:solidFill>
                  <a:schemeClr val="accent1">
                    <a:lumMod val="75000"/>
                  </a:schemeClr>
                </a:solidFill>
              </a:rPr>
              <a:t>"successful with girls"</a:t>
            </a:r>
            <a:r>
              <a:rPr lang="en-US" altLang="ja-JP" sz="2800" dirty="0" smtClean="0"/>
              <a:t> </a:t>
            </a:r>
            <a:r>
              <a:rPr lang="en-US" altLang="ja-JP" sz="2800" dirty="0" smtClean="0">
                <a:solidFill>
                  <a:srgbClr val="00B050"/>
                </a:solidFill>
              </a:rPr>
              <a:t>// false!</a:t>
            </a:r>
            <a:endParaRPr kumimoji="1" lang="ja-JP" altLang="en-US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2708920"/>
            <a:ext cx="9144000" cy="864096"/>
          </a:xfrm>
          <a:prstGeom prst="rect">
            <a:avLst/>
          </a:prstGeom>
          <a:solidFill>
            <a:srgbClr val="F0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2852936"/>
            <a:ext cx="7164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dirty="0" smtClean="0"/>
              <a:t>$( </a:t>
            </a:r>
            <a:r>
              <a:rPr kumimoji="1" lang="en-US" altLang="ja-JP" sz="3600" dirty="0" smtClean="0">
                <a:solidFill>
                  <a:schemeClr val="tx2">
                    <a:lumMod val="75000"/>
                  </a:schemeClr>
                </a:solidFill>
              </a:rPr>
              <a:t>"#Why?"</a:t>
            </a:r>
            <a:r>
              <a:rPr kumimoji="1" lang="en-US" altLang="ja-JP" sz="3600" dirty="0" smtClean="0"/>
              <a:t> ); </a:t>
            </a:r>
            <a:endParaRPr kumimoji="1" lang="ja-JP" altLang="en-US" sz="3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2708920"/>
            <a:ext cx="9144000" cy="864096"/>
          </a:xfrm>
          <a:prstGeom prst="rect">
            <a:avLst/>
          </a:prstGeom>
          <a:solidFill>
            <a:srgbClr val="F0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2852936"/>
            <a:ext cx="7164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dirty="0" smtClean="0"/>
              <a:t>$( </a:t>
            </a:r>
            <a:r>
              <a:rPr kumimoji="1" lang="en-US" altLang="ja-JP" sz="3600" dirty="0" smtClean="0">
                <a:solidFill>
                  <a:schemeClr val="tx2">
                    <a:lumMod val="75000"/>
                  </a:schemeClr>
                </a:solidFill>
              </a:rPr>
              <a:t>"#Why?"</a:t>
            </a:r>
            <a:r>
              <a:rPr kumimoji="1" lang="en-US" altLang="ja-JP" sz="3600" dirty="0" smtClean="0"/>
              <a:t> ); </a:t>
            </a:r>
            <a:endParaRPr kumimoji="1" lang="ja-JP" altLang="en-US" sz="3600" dirty="0">
              <a:solidFill>
                <a:srgbClr val="00B05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64088" y="2852936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00B050"/>
                </a:solidFill>
              </a:rPr>
              <a:t>// undefined</a:t>
            </a:r>
            <a:endParaRPr kumimoji="1" lang="ja-JP" altLang="en-US" sz="3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2708920"/>
            <a:ext cx="9144000" cy="864096"/>
          </a:xfrm>
          <a:prstGeom prst="rect">
            <a:avLst/>
          </a:prstGeom>
          <a:solidFill>
            <a:srgbClr val="F0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2852936"/>
            <a:ext cx="63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dirty="0" smtClean="0"/>
              <a:t>$( </a:t>
            </a:r>
            <a:r>
              <a:rPr kumimoji="1" lang="en-US" altLang="ja-JP" sz="3600" dirty="0" smtClean="0">
                <a:solidFill>
                  <a:schemeClr val="tx2">
                    <a:lumMod val="75000"/>
                  </a:schemeClr>
                </a:solidFill>
              </a:rPr>
              <a:t>".role-model"</a:t>
            </a:r>
            <a:r>
              <a:rPr kumimoji="1" lang="en-US" altLang="ja-JP" sz="3600" dirty="0" smtClean="0"/>
              <a:t> ); </a:t>
            </a:r>
            <a:endParaRPr kumimoji="1" lang="ja-JP" altLang="en-US" sz="3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2708920"/>
            <a:ext cx="9144000" cy="864096"/>
          </a:xfrm>
          <a:prstGeom prst="rect">
            <a:avLst/>
          </a:prstGeom>
          <a:solidFill>
            <a:srgbClr val="F0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2852936"/>
            <a:ext cx="63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dirty="0" smtClean="0"/>
              <a:t>$( </a:t>
            </a:r>
            <a:r>
              <a:rPr kumimoji="1" lang="en-US" altLang="ja-JP" sz="3600" dirty="0" smtClean="0">
                <a:solidFill>
                  <a:schemeClr val="tx2">
                    <a:lumMod val="75000"/>
                  </a:schemeClr>
                </a:solidFill>
              </a:rPr>
              <a:t>".role-model"</a:t>
            </a:r>
            <a:r>
              <a:rPr kumimoji="1" lang="en-US" altLang="ja-JP" sz="3600" dirty="0" smtClean="0"/>
              <a:t> ); </a:t>
            </a:r>
            <a:endParaRPr kumimoji="1" lang="ja-JP" altLang="en-US" sz="3600" dirty="0">
              <a:solidFill>
                <a:srgbClr val="00B05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64088" y="2852936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00B050"/>
                </a:solidFill>
              </a:rPr>
              <a:t>// @</a:t>
            </a:r>
            <a:r>
              <a:rPr kumimoji="1" lang="en-US" altLang="ja-JP" sz="3600" dirty="0" err="1" smtClean="0">
                <a:solidFill>
                  <a:srgbClr val="00B050"/>
                </a:solidFill>
              </a:rPr>
              <a:t>amachang</a:t>
            </a:r>
            <a:endParaRPr kumimoji="1" lang="ja-JP" altLang="en-US" sz="3600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593926"/>
            <a:ext cx="42862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260648"/>
            <a:ext cx="9144000" cy="864096"/>
          </a:xfrm>
          <a:prstGeom prst="rect">
            <a:avLst/>
          </a:prstGeom>
          <a:solidFill>
            <a:srgbClr val="F0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4016" y="404664"/>
            <a:ext cx="63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err="1" smtClean="0"/>
              <a:t>amachang.prototype</a:t>
            </a:r>
            <a:r>
              <a:rPr lang="en-US" altLang="ja-JP" sz="3600" dirty="0" err="1" smtClean="0"/>
              <a:t>.legend</a:t>
            </a:r>
            <a:r>
              <a:rPr lang="en-US" altLang="ja-JP" sz="3600" dirty="0" smtClean="0"/>
              <a:t> </a:t>
            </a:r>
            <a:r>
              <a:rPr kumimoji="1" lang="en-US" altLang="ja-JP" sz="3600" dirty="0" smtClean="0"/>
              <a:t>= {</a:t>
            </a:r>
            <a:endParaRPr kumimoji="1" lang="ja-JP" altLang="en-US" sz="3600" dirty="0">
              <a:solidFill>
                <a:srgbClr val="00B05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412776"/>
            <a:ext cx="489654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正方形/長方形 6"/>
          <p:cNvSpPr/>
          <p:nvPr/>
        </p:nvSpPr>
        <p:spPr>
          <a:xfrm>
            <a:off x="0" y="5733256"/>
            <a:ext cx="9144000" cy="864096"/>
          </a:xfrm>
          <a:prstGeom prst="rect">
            <a:avLst/>
          </a:prstGeom>
          <a:solidFill>
            <a:srgbClr val="F0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44016" y="5877272"/>
            <a:ext cx="63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/>
              <a:t>};</a:t>
            </a:r>
            <a:endParaRPr kumimoji="1" lang="ja-JP" altLang="en-US" sz="3600" dirty="0">
              <a:solidFill>
                <a:srgbClr val="00B05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03648" y="5157192"/>
            <a:ext cx="7740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bg1">
                    <a:lumMod val="95000"/>
                  </a:schemeClr>
                </a:solidFill>
              </a:rPr>
              <a:t>// </a:t>
            </a:r>
            <a:r>
              <a:rPr kumimoji="1" lang="ja-JP" altLang="en-US" sz="2800" dirty="0" smtClean="0">
                <a:solidFill>
                  <a:schemeClr val="bg1">
                    <a:lumMod val="95000"/>
                  </a:schemeClr>
                </a:solidFill>
              </a:rPr>
              <a:t>グッと</a:t>
            </a:r>
            <a:r>
              <a:rPr kumimoji="1" lang="en-US" altLang="ja-JP" sz="2800" dirty="0" smtClean="0">
                <a:solidFill>
                  <a:schemeClr val="bg1">
                    <a:lumMod val="95000"/>
                  </a:schemeClr>
                </a:solidFill>
              </a:rPr>
              <a:t>V</a:t>
            </a:r>
            <a:r>
              <a:rPr kumimoji="1" lang="ja-JP" altLang="en-US" sz="2800" dirty="0" smtClean="0">
                <a:solidFill>
                  <a:schemeClr val="bg1">
                    <a:lumMod val="95000"/>
                  </a:schemeClr>
                </a:solidFill>
              </a:rPr>
              <a:t>サインするだけでコメント欄が爆発</a:t>
            </a:r>
            <a:endParaRPr kumimoji="1" lang="ja-JP" alt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</Words>
  <Application>Microsoft Office PowerPoint</Application>
  <PresentationFormat>画面に合わせる (4:3)</PresentationFormat>
  <Paragraphs>55</Paragraphs>
  <Slides>17</Slides>
  <Notes>17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8" baseType="lpstr">
      <vt:lpstr>Arial</vt:lpstr>
      <vt:lpstr>ＭＳ Ｐゴシック</vt:lpstr>
      <vt:lpstr>Trebuchet MS</vt:lpstr>
      <vt:lpstr>LilyUPC</vt:lpstr>
      <vt:lpstr>Calibri</vt:lpstr>
      <vt:lpstr>メイリオ</vt:lpstr>
      <vt:lpstr>HGP創英ﾌﾟﾚｾﾞﾝｽEB</vt:lpstr>
      <vt:lpstr>Snap ITC</vt:lpstr>
      <vt:lpstr>HG創英角ﾎﾟｯﾌﾟ体</vt:lpstr>
      <vt:lpstr>ＭＳ ゴシック</vt:lpstr>
      <vt:lpstr>Office テーマ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2011-11-16T06:24:04Z</dcterms:created>
  <dcterms:modified xsi:type="dcterms:W3CDTF">2011-11-16T06:26:51Z</dcterms:modified>
</cp:coreProperties>
</file>